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3DF17C-7D46-421C-84B7-5505EFC46A2F}" type="datetimeFigureOut">
              <a:rPr lang="es-MX" smtClean="0"/>
              <a:t>18/09/2014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A89CB4B-7E4A-4D36-9E5C-8741F6426CA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080120"/>
          </a:xfrm>
        </p:spPr>
        <p:txBody>
          <a:bodyPr/>
          <a:lstStyle/>
          <a:p>
            <a:r>
              <a:rPr lang="es-MX" sz="6600" dirty="0" smtClean="0">
                <a:latin typeface="Candara" pitchFamily="34" charset="0"/>
              </a:rPr>
              <a:t>Educación Temprana</a:t>
            </a:r>
            <a:endParaRPr lang="es-MX" sz="6600" dirty="0">
              <a:latin typeface="Candar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704856" cy="2808312"/>
          </a:xfrm>
        </p:spPr>
        <p:txBody>
          <a:bodyPr>
            <a:normAutofit/>
          </a:bodyPr>
          <a:lstStyle/>
          <a:p>
            <a:pPr algn="just"/>
            <a:r>
              <a:rPr lang="es-MX" b="1" dirty="0">
                <a:latin typeface="Candara" pitchFamily="34" charset="0"/>
              </a:rPr>
              <a:t>Perfil de egreso de preescolar</a:t>
            </a:r>
            <a:r>
              <a:rPr lang="es-MX" dirty="0">
                <a:latin typeface="Candara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dirty="0">
                <a:latin typeface="Candara" pitchFamily="34" charset="0"/>
              </a:rPr>
              <a:t>Leen y escriben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dirty="0">
                <a:latin typeface="Candara" pitchFamily="34" charset="0"/>
              </a:rPr>
              <a:t>Poseen el doble de vocabulario que otros de su misma edad.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dirty="0">
                <a:latin typeface="Candara" pitchFamily="34" charset="0"/>
              </a:rPr>
              <a:t>Suman, restan, multiplican y dividen.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dirty="0">
                <a:latin typeface="Candara" pitchFamily="34" charset="0"/>
              </a:rPr>
              <a:t>Se interesan por actividades artísticas y científicas.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dirty="0">
                <a:latin typeface="Candara" pitchFamily="34" charset="0"/>
              </a:rPr>
              <a:t>Saben escuchar, comprender y debatir. </a:t>
            </a:r>
          </a:p>
          <a:p>
            <a:pPr algn="just"/>
            <a:endParaRPr lang="es-MX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98117"/>
            <a:ext cx="3007990" cy="1347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643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9247" y="2287489"/>
            <a:ext cx="7745505" cy="38778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3300" dirty="0" smtClean="0">
                <a:latin typeface="Candara" pitchFamily="34" charset="0"/>
              </a:rPr>
              <a:t>Ventajas</a:t>
            </a:r>
            <a:r>
              <a:rPr lang="es-MX" sz="3300" dirty="0">
                <a:latin typeface="Candara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Aprendizaje de la lectura desde el año y medio de edad.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Los alumnos leen a las pocas semanas de instrucción.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El alumno disfruta aprender a leer.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El resultado es lectura de calidad: entonación, fluidez, velocidad, comprensión, ritmo.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Ingresan a primaria con excelente nivel de lectura.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Los maestros aprenden fácil y rápido a manejar el programa.</a:t>
            </a:r>
          </a:p>
          <a:p>
            <a:pPr>
              <a:buFont typeface="Wingdings" pitchFamily="2" charset="2"/>
              <a:buChar char="§"/>
            </a:pPr>
            <a:endParaRPr lang="es-MX" sz="2800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ndara" pitchFamily="34" charset="0"/>
              </a:rPr>
              <a:t>Lectura rápida y gradual</a:t>
            </a:r>
            <a:endParaRPr lang="es-MX" dirty="0">
              <a:latin typeface="Candar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492" y="5733256"/>
            <a:ext cx="2114770" cy="9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43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>
                <a:latin typeface="Candara" pitchFamily="34" charset="0"/>
              </a:rPr>
              <a:t> ventajas: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La forma de las letras.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Los trazos básicos.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Los puntos de unión de los diferentes trazos básicos.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La ubicación espacial mediante formatos de instrucción.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El espaciado entre palabra y palabra facilita la comprensión.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El programa es fácil de llevar y guiar.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Candara" pitchFamily="34" charset="0"/>
              </a:rPr>
              <a:t>Escritura rápida y gradual</a:t>
            </a:r>
            <a:endParaRPr lang="es-MX" dirty="0">
              <a:latin typeface="Candar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72853"/>
            <a:ext cx="2212181" cy="99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67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>
                <a:latin typeface="Candara" pitchFamily="34" charset="0"/>
              </a:rPr>
              <a:t>Ventajas: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Comprensión de nivel concreto, gráfico, simbólico y abstracto de las matemáticas desde edad temprana (un año y medio en adelante).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Amplio vocabulario matemático.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Manejo de conceptos y temas de mayor nivel.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Los alumnos aprenden a las pocas semanas de instrucción.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Candara" pitchFamily="34" charset="0"/>
              </a:rPr>
              <a:t>Dosificación rápida y gradual de los conceptos matemáticos.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andara" pitchFamily="34" charset="0"/>
              </a:rPr>
              <a:t>Matemáticas Rápida y gradual</a:t>
            </a:r>
            <a:endParaRPr lang="es-MX" dirty="0">
              <a:latin typeface="Candar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21" y="5661248"/>
            <a:ext cx="2367910" cy="105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410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642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800" dirty="0" smtClean="0">
                <a:latin typeface="Candara" pitchFamily="34" charset="0"/>
              </a:rPr>
              <a:t>Ventajas: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Es un programa de carácter interno cuya finalidad es: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Dotar de un amplio bagaje de cultura general.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Despertar y desarrollar la sensibilidad estética, la curiosidad científica, el espíritu inquisitivo y la conciencia ecológica.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Despertar y desarrollar el amor y el conocimiento por los libros.</a:t>
            </a:r>
          </a:p>
          <a:p>
            <a:pPr>
              <a:buFont typeface="Wingdings" pitchFamily="2" charset="2"/>
              <a:buChar char="§"/>
            </a:pPr>
            <a:r>
              <a:rPr lang="es-MX" sz="2800" dirty="0" smtClean="0">
                <a:latin typeface="Candara" pitchFamily="34" charset="0"/>
              </a:rPr>
              <a:t>Formar e informar para desenvolverse mejor en un ámbito cada vez más competitivo.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andara" pitchFamily="34" charset="0"/>
              </a:rPr>
              <a:t>Programa de enriquecimiento cultural </a:t>
            </a:r>
            <a:endParaRPr lang="es-MX" dirty="0"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89240"/>
            <a:ext cx="969963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5439"/>
            <a:ext cx="12255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684252"/>
            <a:ext cx="10604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581065"/>
            <a:ext cx="10239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589240"/>
            <a:ext cx="10239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0593" cy="89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655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117</TotalTime>
  <Words>304</Words>
  <Application>Microsoft Office PowerPoint</Application>
  <PresentationFormat>Presentación en pantalla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Educación Temprana</vt:lpstr>
      <vt:lpstr>Lectura rápida y gradual</vt:lpstr>
      <vt:lpstr>Escritura rápida y gradual</vt:lpstr>
      <vt:lpstr>Matemáticas Rápida y gradual</vt:lpstr>
      <vt:lpstr>Programa de enriquecimiento cultural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</dc:creator>
  <cp:lastModifiedBy>Brenda</cp:lastModifiedBy>
  <cp:revision>7</cp:revision>
  <dcterms:created xsi:type="dcterms:W3CDTF">2014-09-18T16:35:51Z</dcterms:created>
  <dcterms:modified xsi:type="dcterms:W3CDTF">2014-09-18T18:33:50Z</dcterms:modified>
</cp:coreProperties>
</file>